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4" d="100"/>
          <a:sy n="64" d="100"/>
        </p:scale>
        <p:origin x="-1170" y="-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E00403E-C573-41D2-A492-D0877EB890A1}" type="doc">
      <dgm:prSet loTypeId="urn:microsoft.com/office/officeart/2008/layout/VerticalCurved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AEE480D8-C29D-4588-8CB0-223F935AACBC}">
      <dgm:prSet phldrT="[Текст]"/>
      <dgm:spPr/>
      <dgm:t>
        <a:bodyPr/>
        <a:lstStyle/>
        <a:p>
          <a:r>
            <a:rPr lang="ru-RU" dirty="0" smtClean="0"/>
            <a:t>модульное программирование</a:t>
          </a:r>
          <a:endParaRPr lang="ru-RU" dirty="0"/>
        </a:p>
      </dgm:t>
    </dgm:pt>
    <dgm:pt modelId="{F6737798-834D-48CE-B14C-0CDB4C41C36F}" type="parTrans" cxnId="{4C06D1A9-6DA3-457B-B0F4-8D1E91CACF04}">
      <dgm:prSet/>
      <dgm:spPr/>
      <dgm:t>
        <a:bodyPr/>
        <a:lstStyle/>
        <a:p>
          <a:endParaRPr lang="ru-RU"/>
        </a:p>
      </dgm:t>
    </dgm:pt>
    <dgm:pt modelId="{ACDA2A02-09C3-4726-AFE0-7596AC391CF7}" type="sibTrans" cxnId="{4C06D1A9-6DA3-457B-B0F4-8D1E91CACF04}">
      <dgm:prSet/>
      <dgm:spPr/>
      <dgm:t>
        <a:bodyPr/>
        <a:lstStyle/>
        <a:p>
          <a:endParaRPr lang="ru-RU"/>
        </a:p>
      </dgm:t>
    </dgm:pt>
    <dgm:pt modelId="{208E27BC-5E2B-4D72-A028-E5402514FA22}">
      <dgm:prSet phldrT="[Текст]"/>
      <dgm:spPr/>
      <dgm:t>
        <a:bodyPr/>
        <a:lstStyle/>
        <a:p>
          <a:r>
            <a:rPr lang="ru-RU" dirty="0" smtClean="0"/>
            <a:t>событийно-ориентированное программирование</a:t>
          </a:r>
          <a:endParaRPr lang="ru-RU" dirty="0"/>
        </a:p>
      </dgm:t>
    </dgm:pt>
    <dgm:pt modelId="{55ADFA84-6E9A-42A7-A9B2-D3C78BE4AF5B}" type="parTrans" cxnId="{444B7DE7-ABEA-421A-A804-FFD9D72CDE7E}">
      <dgm:prSet/>
      <dgm:spPr/>
      <dgm:t>
        <a:bodyPr/>
        <a:lstStyle/>
        <a:p>
          <a:endParaRPr lang="ru-RU"/>
        </a:p>
      </dgm:t>
    </dgm:pt>
    <dgm:pt modelId="{A737FEB5-36C1-402B-B4E0-632AA136E9B2}" type="sibTrans" cxnId="{444B7DE7-ABEA-421A-A804-FFD9D72CDE7E}">
      <dgm:prSet/>
      <dgm:spPr/>
      <dgm:t>
        <a:bodyPr/>
        <a:lstStyle/>
        <a:p>
          <a:endParaRPr lang="ru-RU"/>
        </a:p>
      </dgm:t>
    </dgm:pt>
    <dgm:pt modelId="{61A44A01-09F8-426E-95A1-5BDB3B17FCEE}">
      <dgm:prSet phldrT="[Текст]"/>
      <dgm:spPr/>
      <dgm:t>
        <a:bodyPr/>
        <a:lstStyle/>
        <a:p>
          <a:r>
            <a:rPr lang="ru-RU" dirty="0" smtClean="0"/>
            <a:t>компонентно-ориентированное программирование и проектирование</a:t>
          </a:r>
          <a:endParaRPr lang="ru-RU" dirty="0"/>
        </a:p>
      </dgm:t>
    </dgm:pt>
    <dgm:pt modelId="{DAC3D37D-E20B-4143-89B6-DAAF4D3CCA85}" type="parTrans" cxnId="{39C2AB19-B47E-47B7-A575-1BF4099AC20F}">
      <dgm:prSet/>
      <dgm:spPr/>
      <dgm:t>
        <a:bodyPr/>
        <a:lstStyle/>
        <a:p>
          <a:endParaRPr lang="ru-RU"/>
        </a:p>
      </dgm:t>
    </dgm:pt>
    <dgm:pt modelId="{B7CA3655-4A05-4E94-AB87-43581F247961}" type="sibTrans" cxnId="{39C2AB19-B47E-47B7-A575-1BF4099AC20F}">
      <dgm:prSet/>
      <dgm:spPr/>
      <dgm:t>
        <a:bodyPr/>
        <a:lstStyle/>
        <a:p>
          <a:endParaRPr lang="ru-RU"/>
        </a:p>
      </dgm:t>
    </dgm:pt>
    <dgm:pt modelId="{7E76F7D9-FAFF-4110-A72B-FA01CA7554DE}">
      <dgm:prSet/>
      <dgm:spPr/>
      <dgm:t>
        <a:bodyPr/>
        <a:lstStyle/>
        <a:p>
          <a:r>
            <a:rPr lang="ru-RU" smtClean="0"/>
            <a:t>сервисно-ориентированная разработка программного обеспечения</a:t>
          </a:r>
          <a:endParaRPr lang="ru-RU"/>
        </a:p>
      </dgm:t>
    </dgm:pt>
    <dgm:pt modelId="{DFC7C17F-0A84-4FB9-9E53-EAD0014E2559}" type="parTrans" cxnId="{9D078991-8B1B-41AB-80AF-DF1D9C3E4C18}">
      <dgm:prSet/>
      <dgm:spPr/>
      <dgm:t>
        <a:bodyPr/>
        <a:lstStyle/>
        <a:p>
          <a:endParaRPr lang="ru-RU"/>
        </a:p>
      </dgm:t>
    </dgm:pt>
    <dgm:pt modelId="{3AD0F3E3-C912-4D97-87C4-883FC49CF272}" type="sibTrans" cxnId="{9D078991-8B1B-41AB-80AF-DF1D9C3E4C18}">
      <dgm:prSet/>
      <dgm:spPr/>
      <dgm:t>
        <a:bodyPr/>
        <a:lstStyle/>
        <a:p>
          <a:endParaRPr lang="ru-RU"/>
        </a:p>
      </dgm:t>
    </dgm:pt>
    <dgm:pt modelId="{54AE411D-08B9-4E32-9F26-91C2D46F6A04}" type="pres">
      <dgm:prSet presAssocID="{2E00403E-C573-41D2-A492-D0877EB890A1}" presName="Name0" presStyleCnt="0">
        <dgm:presLayoutVars>
          <dgm:chMax val="7"/>
          <dgm:chPref val="7"/>
          <dgm:dir/>
        </dgm:presLayoutVars>
      </dgm:prSet>
      <dgm:spPr/>
      <dgm:t>
        <a:bodyPr/>
        <a:lstStyle/>
        <a:p>
          <a:endParaRPr lang="ru-RU"/>
        </a:p>
      </dgm:t>
    </dgm:pt>
    <dgm:pt modelId="{CAE68A1D-90FD-4490-B95C-E838EE00A73C}" type="pres">
      <dgm:prSet presAssocID="{2E00403E-C573-41D2-A492-D0877EB890A1}" presName="Name1" presStyleCnt="0"/>
      <dgm:spPr/>
    </dgm:pt>
    <dgm:pt modelId="{2FFB7C05-B81D-4982-AC26-3DA46E1A214B}" type="pres">
      <dgm:prSet presAssocID="{2E00403E-C573-41D2-A492-D0877EB890A1}" presName="cycle" presStyleCnt="0"/>
      <dgm:spPr/>
    </dgm:pt>
    <dgm:pt modelId="{8B2F303A-786C-4FD1-B470-B514C60EB291}" type="pres">
      <dgm:prSet presAssocID="{2E00403E-C573-41D2-A492-D0877EB890A1}" presName="srcNode" presStyleLbl="node1" presStyleIdx="0" presStyleCnt="4"/>
      <dgm:spPr/>
    </dgm:pt>
    <dgm:pt modelId="{290A9DED-D02D-43B6-82CE-4F48CEF4BB81}" type="pres">
      <dgm:prSet presAssocID="{2E00403E-C573-41D2-A492-D0877EB890A1}" presName="conn" presStyleLbl="parChTrans1D2" presStyleIdx="0" presStyleCnt="1"/>
      <dgm:spPr/>
      <dgm:t>
        <a:bodyPr/>
        <a:lstStyle/>
        <a:p>
          <a:endParaRPr lang="ru-RU"/>
        </a:p>
      </dgm:t>
    </dgm:pt>
    <dgm:pt modelId="{751267A9-2ECD-46A4-B8F3-FD5055074FC7}" type="pres">
      <dgm:prSet presAssocID="{2E00403E-C573-41D2-A492-D0877EB890A1}" presName="extraNode" presStyleLbl="node1" presStyleIdx="0" presStyleCnt="4"/>
      <dgm:spPr/>
    </dgm:pt>
    <dgm:pt modelId="{CCEB72FA-1DB6-4A0A-99B1-2140309EA292}" type="pres">
      <dgm:prSet presAssocID="{2E00403E-C573-41D2-A492-D0877EB890A1}" presName="dstNode" presStyleLbl="node1" presStyleIdx="0" presStyleCnt="4"/>
      <dgm:spPr/>
    </dgm:pt>
    <dgm:pt modelId="{755A90F3-410D-4FF6-A07C-B2DFA03447F6}" type="pres">
      <dgm:prSet presAssocID="{AEE480D8-C29D-4588-8CB0-223F935AACBC}" presName="text_1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C134A55-6B33-40E4-B60D-E8453C7D3942}" type="pres">
      <dgm:prSet presAssocID="{AEE480D8-C29D-4588-8CB0-223F935AACBC}" presName="accent_1" presStyleCnt="0"/>
      <dgm:spPr/>
    </dgm:pt>
    <dgm:pt modelId="{C1FCAE7C-1601-411C-8D82-60EE69463682}" type="pres">
      <dgm:prSet presAssocID="{AEE480D8-C29D-4588-8CB0-223F935AACBC}" presName="accentRepeatNode" presStyleLbl="solidFgAcc1" presStyleIdx="0" presStyleCnt="4"/>
      <dgm:spPr/>
    </dgm:pt>
    <dgm:pt modelId="{D9B533C4-077D-4F39-9065-023073A13F5C}" type="pres">
      <dgm:prSet presAssocID="{208E27BC-5E2B-4D72-A028-E5402514FA22}" presName="text_2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1C4BB82-28BD-40A0-8457-055D7C6FFF10}" type="pres">
      <dgm:prSet presAssocID="{208E27BC-5E2B-4D72-A028-E5402514FA22}" presName="accent_2" presStyleCnt="0"/>
      <dgm:spPr/>
    </dgm:pt>
    <dgm:pt modelId="{EFDAEA05-190E-475A-8667-E008FC34F516}" type="pres">
      <dgm:prSet presAssocID="{208E27BC-5E2B-4D72-A028-E5402514FA22}" presName="accentRepeatNode" presStyleLbl="solidFgAcc1" presStyleIdx="1" presStyleCnt="4"/>
      <dgm:spPr/>
    </dgm:pt>
    <dgm:pt modelId="{B19DC08B-86E4-45D1-B3F8-E2EF1993FF34}" type="pres">
      <dgm:prSet presAssocID="{61A44A01-09F8-426E-95A1-5BDB3B17FCEE}" presName="text_3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250E0F0-569E-4766-B7CD-A0320BC0F053}" type="pres">
      <dgm:prSet presAssocID="{61A44A01-09F8-426E-95A1-5BDB3B17FCEE}" presName="accent_3" presStyleCnt="0"/>
      <dgm:spPr/>
    </dgm:pt>
    <dgm:pt modelId="{206052D8-BFCB-44DD-8C49-27F2CAA1D0FE}" type="pres">
      <dgm:prSet presAssocID="{61A44A01-09F8-426E-95A1-5BDB3B17FCEE}" presName="accentRepeatNode" presStyleLbl="solidFgAcc1" presStyleIdx="2" presStyleCnt="4"/>
      <dgm:spPr/>
    </dgm:pt>
    <dgm:pt modelId="{C129FB5B-F7CE-4BBB-80F7-2022BD1C45AB}" type="pres">
      <dgm:prSet presAssocID="{7E76F7D9-FAFF-4110-A72B-FA01CA7554DE}" presName="text_4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903265E-FB02-4A8D-806B-8E2E9E6A697C}" type="pres">
      <dgm:prSet presAssocID="{7E76F7D9-FAFF-4110-A72B-FA01CA7554DE}" presName="accent_4" presStyleCnt="0"/>
      <dgm:spPr/>
    </dgm:pt>
    <dgm:pt modelId="{171D7975-667E-49C9-B7DC-0A98112D4342}" type="pres">
      <dgm:prSet presAssocID="{7E76F7D9-FAFF-4110-A72B-FA01CA7554DE}" presName="accentRepeatNode" presStyleLbl="solidFgAcc1" presStyleIdx="3" presStyleCnt="4"/>
      <dgm:spPr/>
    </dgm:pt>
  </dgm:ptLst>
  <dgm:cxnLst>
    <dgm:cxn modelId="{39C2AB19-B47E-47B7-A575-1BF4099AC20F}" srcId="{2E00403E-C573-41D2-A492-D0877EB890A1}" destId="{61A44A01-09F8-426E-95A1-5BDB3B17FCEE}" srcOrd="2" destOrd="0" parTransId="{DAC3D37D-E20B-4143-89B6-DAAF4D3CCA85}" sibTransId="{B7CA3655-4A05-4E94-AB87-43581F247961}"/>
    <dgm:cxn modelId="{31A64635-A319-4878-B756-818CD4125651}" type="presOf" srcId="{7E76F7D9-FAFF-4110-A72B-FA01CA7554DE}" destId="{C129FB5B-F7CE-4BBB-80F7-2022BD1C45AB}" srcOrd="0" destOrd="0" presId="urn:microsoft.com/office/officeart/2008/layout/VerticalCurvedList"/>
    <dgm:cxn modelId="{672EF095-C1AC-4A2B-A9C3-6F9D565683AA}" type="presOf" srcId="{61A44A01-09F8-426E-95A1-5BDB3B17FCEE}" destId="{B19DC08B-86E4-45D1-B3F8-E2EF1993FF34}" srcOrd="0" destOrd="0" presId="urn:microsoft.com/office/officeart/2008/layout/VerticalCurvedList"/>
    <dgm:cxn modelId="{6BF0EBFF-F464-41B5-A251-D7BD190166CE}" type="presOf" srcId="{AEE480D8-C29D-4588-8CB0-223F935AACBC}" destId="{755A90F3-410D-4FF6-A07C-B2DFA03447F6}" srcOrd="0" destOrd="0" presId="urn:microsoft.com/office/officeart/2008/layout/VerticalCurvedList"/>
    <dgm:cxn modelId="{9D078991-8B1B-41AB-80AF-DF1D9C3E4C18}" srcId="{2E00403E-C573-41D2-A492-D0877EB890A1}" destId="{7E76F7D9-FAFF-4110-A72B-FA01CA7554DE}" srcOrd="3" destOrd="0" parTransId="{DFC7C17F-0A84-4FB9-9E53-EAD0014E2559}" sibTransId="{3AD0F3E3-C912-4D97-87C4-883FC49CF272}"/>
    <dgm:cxn modelId="{B57BF891-E88C-4D21-A07F-6BCCE8C82386}" type="presOf" srcId="{ACDA2A02-09C3-4726-AFE0-7596AC391CF7}" destId="{290A9DED-D02D-43B6-82CE-4F48CEF4BB81}" srcOrd="0" destOrd="0" presId="urn:microsoft.com/office/officeart/2008/layout/VerticalCurvedList"/>
    <dgm:cxn modelId="{4C06D1A9-6DA3-457B-B0F4-8D1E91CACF04}" srcId="{2E00403E-C573-41D2-A492-D0877EB890A1}" destId="{AEE480D8-C29D-4588-8CB0-223F935AACBC}" srcOrd="0" destOrd="0" parTransId="{F6737798-834D-48CE-B14C-0CDB4C41C36F}" sibTransId="{ACDA2A02-09C3-4726-AFE0-7596AC391CF7}"/>
    <dgm:cxn modelId="{6AAA3A36-60CF-4DD2-9090-7116A6B07D1C}" type="presOf" srcId="{208E27BC-5E2B-4D72-A028-E5402514FA22}" destId="{D9B533C4-077D-4F39-9065-023073A13F5C}" srcOrd="0" destOrd="0" presId="urn:microsoft.com/office/officeart/2008/layout/VerticalCurvedList"/>
    <dgm:cxn modelId="{2298B895-BB9A-4DDC-A508-793D54DD5A7D}" type="presOf" srcId="{2E00403E-C573-41D2-A492-D0877EB890A1}" destId="{54AE411D-08B9-4E32-9F26-91C2D46F6A04}" srcOrd="0" destOrd="0" presId="urn:microsoft.com/office/officeart/2008/layout/VerticalCurvedList"/>
    <dgm:cxn modelId="{444B7DE7-ABEA-421A-A804-FFD9D72CDE7E}" srcId="{2E00403E-C573-41D2-A492-D0877EB890A1}" destId="{208E27BC-5E2B-4D72-A028-E5402514FA22}" srcOrd="1" destOrd="0" parTransId="{55ADFA84-6E9A-42A7-A9B2-D3C78BE4AF5B}" sibTransId="{A737FEB5-36C1-402B-B4E0-632AA136E9B2}"/>
    <dgm:cxn modelId="{644F507A-A3EE-4613-8EB5-DFFA75E91193}" type="presParOf" srcId="{54AE411D-08B9-4E32-9F26-91C2D46F6A04}" destId="{CAE68A1D-90FD-4490-B95C-E838EE00A73C}" srcOrd="0" destOrd="0" presId="urn:microsoft.com/office/officeart/2008/layout/VerticalCurvedList"/>
    <dgm:cxn modelId="{CA57117C-17AB-4F09-AF7B-F4970D9CA76C}" type="presParOf" srcId="{CAE68A1D-90FD-4490-B95C-E838EE00A73C}" destId="{2FFB7C05-B81D-4982-AC26-3DA46E1A214B}" srcOrd="0" destOrd="0" presId="urn:microsoft.com/office/officeart/2008/layout/VerticalCurvedList"/>
    <dgm:cxn modelId="{16059EE0-5CEC-4223-B3DE-5F4DD729D016}" type="presParOf" srcId="{2FFB7C05-B81D-4982-AC26-3DA46E1A214B}" destId="{8B2F303A-786C-4FD1-B470-B514C60EB291}" srcOrd="0" destOrd="0" presId="urn:microsoft.com/office/officeart/2008/layout/VerticalCurvedList"/>
    <dgm:cxn modelId="{C30F47B7-5B95-4E30-95A8-ACE1E88E0424}" type="presParOf" srcId="{2FFB7C05-B81D-4982-AC26-3DA46E1A214B}" destId="{290A9DED-D02D-43B6-82CE-4F48CEF4BB81}" srcOrd="1" destOrd="0" presId="urn:microsoft.com/office/officeart/2008/layout/VerticalCurvedList"/>
    <dgm:cxn modelId="{D0560AAB-7BE3-4C15-AF3A-5F87DA0EECAA}" type="presParOf" srcId="{2FFB7C05-B81D-4982-AC26-3DA46E1A214B}" destId="{751267A9-2ECD-46A4-B8F3-FD5055074FC7}" srcOrd="2" destOrd="0" presId="urn:microsoft.com/office/officeart/2008/layout/VerticalCurvedList"/>
    <dgm:cxn modelId="{71D71300-0D4E-413F-9B9F-5135C0E3AB64}" type="presParOf" srcId="{2FFB7C05-B81D-4982-AC26-3DA46E1A214B}" destId="{CCEB72FA-1DB6-4A0A-99B1-2140309EA292}" srcOrd="3" destOrd="0" presId="urn:microsoft.com/office/officeart/2008/layout/VerticalCurvedList"/>
    <dgm:cxn modelId="{D6883578-4DAE-4DAD-81B2-EDF25C808ED9}" type="presParOf" srcId="{CAE68A1D-90FD-4490-B95C-E838EE00A73C}" destId="{755A90F3-410D-4FF6-A07C-B2DFA03447F6}" srcOrd="1" destOrd="0" presId="urn:microsoft.com/office/officeart/2008/layout/VerticalCurvedList"/>
    <dgm:cxn modelId="{25DD8139-4C6F-4F31-BCB2-9C2A6102C1E0}" type="presParOf" srcId="{CAE68A1D-90FD-4490-B95C-E838EE00A73C}" destId="{DC134A55-6B33-40E4-B60D-E8453C7D3942}" srcOrd="2" destOrd="0" presId="urn:microsoft.com/office/officeart/2008/layout/VerticalCurvedList"/>
    <dgm:cxn modelId="{C2A82F24-76CD-47F1-8972-36EF07CA8D3D}" type="presParOf" srcId="{DC134A55-6B33-40E4-B60D-E8453C7D3942}" destId="{C1FCAE7C-1601-411C-8D82-60EE69463682}" srcOrd="0" destOrd="0" presId="urn:microsoft.com/office/officeart/2008/layout/VerticalCurvedList"/>
    <dgm:cxn modelId="{45B4AE9D-E80A-458B-BCDB-0019D9B6D6C4}" type="presParOf" srcId="{CAE68A1D-90FD-4490-B95C-E838EE00A73C}" destId="{D9B533C4-077D-4F39-9065-023073A13F5C}" srcOrd="3" destOrd="0" presId="urn:microsoft.com/office/officeart/2008/layout/VerticalCurvedList"/>
    <dgm:cxn modelId="{B552C988-CE23-4F7C-AA32-F27A546752EF}" type="presParOf" srcId="{CAE68A1D-90FD-4490-B95C-E838EE00A73C}" destId="{31C4BB82-28BD-40A0-8457-055D7C6FFF10}" srcOrd="4" destOrd="0" presId="urn:microsoft.com/office/officeart/2008/layout/VerticalCurvedList"/>
    <dgm:cxn modelId="{F0533501-B404-49D3-A970-C1D028FD72E1}" type="presParOf" srcId="{31C4BB82-28BD-40A0-8457-055D7C6FFF10}" destId="{EFDAEA05-190E-475A-8667-E008FC34F516}" srcOrd="0" destOrd="0" presId="urn:microsoft.com/office/officeart/2008/layout/VerticalCurvedList"/>
    <dgm:cxn modelId="{EDD9F8EE-9B9B-45EF-8DB3-5266B5CE3C14}" type="presParOf" srcId="{CAE68A1D-90FD-4490-B95C-E838EE00A73C}" destId="{B19DC08B-86E4-45D1-B3F8-E2EF1993FF34}" srcOrd="5" destOrd="0" presId="urn:microsoft.com/office/officeart/2008/layout/VerticalCurvedList"/>
    <dgm:cxn modelId="{78FD4345-2175-4C89-A320-DDC963A97D7B}" type="presParOf" srcId="{CAE68A1D-90FD-4490-B95C-E838EE00A73C}" destId="{C250E0F0-569E-4766-B7CD-A0320BC0F053}" srcOrd="6" destOrd="0" presId="urn:microsoft.com/office/officeart/2008/layout/VerticalCurvedList"/>
    <dgm:cxn modelId="{FDB98AC6-3FCC-4A27-8253-6DAE84EB1AFC}" type="presParOf" srcId="{C250E0F0-569E-4766-B7CD-A0320BC0F053}" destId="{206052D8-BFCB-44DD-8C49-27F2CAA1D0FE}" srcOrd="0" destOrd="0" presId="urn:microsoft.com/office/officeart/2008/layout/VerticalCurvedList"/>
    <dgm:cxn modelId="{A39D89D3-2BDF-4599-98F5-4E60D4AB29B4}" type="presParOf" srcId="{CAE68A1D-90FD-4490-B95C-E838EE00A73C}" destId="{C129FB5B-F7CE-4BBB-80F7-2022BD1C45AB}" srcOrd="7" destOrd="0" presId="urn:microsoft.com/office/officeart/2008/layout/VerticalCurvedList"/>
    <dgm:cxn modelId="{31B47BF2-4212-4D2A-BA52-598EB42F1F2B}" type="presParOf" srcId="{CAE68A1D-90FD-4490-B95C-E838EE00A73C}" destId="{6903265E-FB02-4A8D-806B-8E2E9E6A697C}" srcOrd="8" destOrd="0" presId="urn:microsoft.com/office/officeart/2008/layout/VerticalCurvedList"/>
    <dgm:cxn modelId="{C1E80B20-078C-4146-8E2C-4B9E1FCBBA99}" type="presParOf" srcId="{6903265E-FB02-4A8D-806B-8E2E9E6A697C}" destId="{171D7975-667E-49C9-B7DC-0A98112D4342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583BF7F3-F7FD-4749-8119-5D8E4969A23E}" type="doc">
      <dgm:prSet loTypeId="urn:microsoft.com/office/officeart/2008/layout/VerticalCurved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05CCDF1A-65D0-4923-A1A1-60B6B64D9FE0}">
      <dgm:prSet phldrT="[Текст]"/>
      <dgm:spPr/>
      <dgm:t>
        <a:bodyPr/>
        <a:lstStyle/>
        <a:p>
          <a:r>
            <a:rPr lang="en-US" dirty="0" smtClean="0"/>
            <a:t>Microsoft Distributed Component Object Model (DCOM)</a:t>
          </a:r>
          <a:endParaRPr lang="ru-RU" dirty="0"/>
        </a:p>
      </dgm:t>
    </dgm:pt>
    <dgm:pt modelId="{A2370C3D-EC74-4E17-84C9-F682C9697A4F}" type="parTrans" cxnId="{DE34D730-5426-4C1A-8727-CF4D2FBDCCB0}">
      <dgm:prSet/>
      <dgm:spPr/>
      <dgm:t>
        <a:bodyPr/>
        <a:lstStyle/>
        <a:p>
          <a:endParaRPr lang="ru-RU"/>
        </a:p>
      </dgm:t>
    </dgm:pt>
    <dgm:pt modelId="{41426CBD-8509-49CB-A0CC-FAA39EC7AE70}" type="sibTrans" cxnId="{DE34D730-5426-4C1A-8727-CF4D2FBDCCB0}">
      <dgm:prSet/>
      <dgm:spPr/>
      <dgm:t>
        <a:bodyPr/>
        <a:lstStyle/>
        <a:p>
          <a:endParaRPr lang="ru-RU"/>
        </a:p>
      </dgm:t>
    </dgm:pt>
    <dgm:pt modelId="{E3D0798F-18E3-4DBF-888B-825832C35861}">
      <dgm:prSet phldrT="[Текст]"/>
      <dgm:spPr/>
      <dgm:t>
        <a:bodyPr/>
        <a:lstStyle/>
        <a:p>
          <a:r>
            <a:rPr lang="en-US" dirty="0" smtClean="0"/>
            <a:t>the Object Management Group's Common Object Request Broker Architecture (CORBA)</a:t>
          </a:r>
          <a:endParaRPr lang="ru-RU" dirty="0"/>
        </a:p>
      </dgm:t>
    </dgm:pt>
    <dgm:pt modelId="{BC281C6E-5A74-4A37-8B95-216F704E5A1F}" type="parTrans" cxnId="{C55886B7-35B5-4A1D-AA70-03EB32353E27}">
      <dgm:prSet/>
      <dgm:spPr/>
      <dgm:t>
        <a:bodyPr/>
        <a:lstStyle/>
        <a:p>
          <a:endParaRPr lang="ru-RU"/>
        </a:p>
      </dgm:t>
    </dgm:pt>
    <dgm:pt modelId="{796BE9D5-B898-4B02-9569-E7236EF3591A}" type="sibTrans" cxnId="{C55886B7-35B5-4A1D-AA70-03EB32353E27}">
      <dgm:prSet/>
      <dgm:spPr/>
      <dgm:t>
        <a:bodyPr/>
        <a:lstStyle/>
        <a:p>
          <a:endParaRPr lang="ru-RU"/>
        </a:p>
      </dgm:t>
    </dgm:pt>
    <dgm:pt modelId="{E29AC250-399B-4188-B96E-1014F0F63A7C}">
      <dgm:prSet phldrT="[Текст]"/>
      <dgm:spPr/>
      <dgm:t>
        <a:bodyPr/>
        <a:lstStyle/>
        <a:p>
          <a:r>
            <a:rPr lang="en-US" dirty="0" smtClean="0"/>
            <a:t>Sun's Remote Method Invocation (RMI)</a:t>
          </a:r>
          <a:endParaRPr lang="ru-RU" dirty="0"/>
        </a:p>
      </dgm:t>
    </dgm:pt>
    <dgm:pt modelId="{5E71DA7F-A165-4C74-84FD-D72F124F9B3B}" type="parTrans" cxnId="{7B20BC96-4640-4D68-9241-EA3B471DA631}">
      <dgm:prSet/>
      <dgm:spPr/>
      <dgm:t>
        <a:bodyPr/>
        <a:lstStyle/>
        <a:p>
          <a:endParaRPr lang="ru-RU"/>
        </a:p>
      </dgm:t>
    </dgm:pt>
    <dgm:pt modelId="{30BEAADC-3C70-4999-8EAA-123BD9B40D7A}" type="sibTrans" cxnId="{7B20BC96-4640-4D68-9241-EA3B471DA631}">
      <dgm:prSet/>
      <dgm:spPr/>
      <dgm:t>
        <a:bodyPr/>
        <a:lstStyle/>
        <a:p>
          <a:endParaRPr lang="ru-RU"/>
        </a:p>
      </dgm:t>
    </dgm:pt>
    <dgm:pt modelId="{EA9A2090-0535-49E6-BCEC-44246C0FC883}">
      <dgm:prSet/>
      <dgm:spPr/>
      <dgm:t>
        <a:bodyPr/>
        <a:lstStyle/>
        <a:p>
          <a:r>
            <a:rPr lang="en-US" smtClean="0"/>
            <a:t>.NET Remoting</a:t>
          </a:r>
          <a:endParaRPr lang="ru-RU"/>
        </a:p>
      </dgm:t>
    </dgm:pt>
    <dgm:pt modelId="{7F26604C-6F43-48CD-A339-280B01063D4C}" type="parTrans" cxnId="{AF338B8A-D4EF-4776-8990-C547D9713A51}">
      <dgm:prSet/>
      <dgm:spPr/>
      <dgm:t>
        <a:bodyPr/>
        <a:lstStyle/>
        <a:p>
          <a:endParaRPr lang="ru-RU"/>
        </a:p>
      </dgm:t>
    </dgm:pt>
    <dgm:pt modelId="{187305D2-3BD5-4FB0-B929-FA90AABED20F}" type="sibTrans" cxnId="{AF338B8A-D4EF-4776-8990-C547D9713A51}">
      <dgm:prSet/>
      <dgm:spPr/>
      <dgm:t>
        <a:bodyPr/>
        <a:lstStyle/>
        <a:p>
          <a:endParaRPr lang="ru-RU"/>
        </a:p>
      </dgm:t>
    </dgm:pt>
    <dgm:pt modelId="{09D51937-F210-48D0-B327-6611CFA1A43E}">
      <dgm:prSet/>
      <dgm:spPr/>
      <dgm:t>
        <a:bodyPr/>
        <a:lstStyle/>
        <a:p>
          <a:r>
            <a:rPr lang="en-US" smtClean="0"/>
            <a:t>XML Web Services</a:t>
          </a:r>
          <a:endParaRPr lang="ru-RU"/>
        </a:p>
      </dgm:t>
    </dgm:pt>
    <dgm:pt modelId="{F65D87CB-CDAC-4588-A7AF-BAB3DCC99F4C}" type="parTrans" cxnId="{EDC3EE0C-D4A6-431B-A366-85FF0FEC58FD}">
      <dgm:prSet/>
      <dgm:spPr/>
      <dgm:t>
        <a:bodyPr/>
        <a:lstStyle/>
        <a:p>
          <a:endParaRPr lang="ru-RU"/>
        </a:p>
      </dgm:t>
    </dgm:pt>
    <dgm:pt modelId="{D058B70E-E516-4677-AA0C-30A10A714FEA}" type="sibTrans" cxnId="{EDC3EE0C-D4A6-431B-A366-85FF0FEC58FD}">
      <dgm:prSet/>
      <dgm:spPr/>
      <dgm:t>
        <a:bodyPr/>
        <a:lstStyle/>
        <a:p>
          <a:endParaRPr lang="ru-RU"/>
        </a:p>
      </dgm:t>
    </dgm:pt>
    <dgm:pt modelId="{C499EF0A-794C-4BEC-90FA-17C518D0EB9F}" type="pres">
      <dgm:prSet presAssocID="{583BF7F3-F7FD-4749-8119-5D8E4969A23E}" presName="Name0" presStyleCnt="0">
        <dgm:presLayoutVars>
          <dgm:chMax val="7"/>
          <dgm:chPref val="7"/>
          <dgm:dir/>
        </dgm:presLayoutVars>
      </dgm:prSet>
      <dgm:spPr/>
      <dgm:t>
        <a:bodyPr/>
        <a:lstStyle/>
        <a:p>
          <a:endParaRPr lang="ru-RU"/>
        </a:p>
      </dgm:t>
    </dgm:pt>
    <dgm:pt modelId="{20DB72C8-F869-4A85-BBE5-30FB6DBFA46C}" type="pres">
      <dgm:prSet presAssocID="{583BF7F3-F7FD-4749-8119-5D8E4969A23E}" presName="Name1" presStyleCnt="0"/>
      <dgm:spPr/>
    </dgm:pt>
    <dgm:pt modelId="{410A5A9F-97C8-48D4-BA18-CAE0CC9636D8}" type="pres">
      <dgm:prSet presAssocID="{583BF7F3-F7FD-4749-8119-5D8E4969A23E}" presName="cycle" presStyleCnt="0"/>
      <dgm:spPr/>
    </dgm:pt>
    <dgm:pt modelId="{BC2FED34-39FC-4F63-A82B-68EA2B8FB0BB}" type="pres">
      <dgm:prSet presAssocID="{583BF7F3-F7FD-4749-8119-5D8E4969A23E}" presName="srcNode" presStyleLbl="node1" presStyleIdx="0" presStyleCnt="5"/>
      <dgm:spPr/>
    </dgm:pt>
    <dgm:pt modelId="{D78B6364-8AE7-4645-8AB3-E67ADDB84D38}" type="pres">
      <dgm:prSet presAssocID="{583BF7F3-F7FD-4749-8119-5D8E4969A23E}" presName="conn" presStyleLbl="parChTrans1D2" presStyleIdx="0" presStyleCnt="1"/>
      <dgm:spPr/>
      <dgm:t>
        <a:bodyPr/>
        <a:lstStyle/>
        <a:p>
          <a:endParaRPr lang="ru-RU"/>
        </a:p>
      </dgm:t>
    </dgm:pt>
    <dgm:pt modelId="{E7EBA3EB-D6A8-4240-B0F4-CB11688A5D08}" type="pres">
      <dgm:prSet presAssocID="{583BF7F3-F7FD-4749-8119-5D8E4969A23E}" presName="extraNode" presStyleLbl="node1" presStyleIdx="0" presStyleCnt="5"/>
      <dgm:spPr/>
    </dgm:pt>
    <dgm:pt modelId="{CF70C847-974F-4C70-803C-2260429CC3FE}" type="pres">
      <dgm:prSet presAssocID="{583BF7F3-F7FD-4749-8119-5D8E4969A23E}" presName="dstNode" presStyleLbl="node1" presStyleIdx="0" presStyleCnt="5"/>
      <dgm:spPr/>
    </dgm:pt>
    <dgm:pt modelId="{419ABA52-0F26-4CF3-9289-2C446380549D}" type="pres">
      <dgm:prSet presAssocID="{05CCDF1A-65D0-4923-A1A1-60B6B64D9FE0}" presName="text_1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BA0DA23-9A18-49CD-8A6D-0AE0A3482014}" type="pres">
      <dgm:prSet presAssocID="{05CCDF1A-65D0-4923-A1A1-60B6B64D9FE0}" presName="accent_1" presStyleCnt="0"/>
      <dgm:spPr/>
    </dgm:pt>
    <dgm:pt modelId="{52BA8989-F72C-4154-9B74-21A021EE2DE8}" type="pres">
      <dgm:prSet presAssocID="{05CCDF1A-65D0-4923-A1A1-60B6B64D9FE0}" presName="accentRepeatNode" presStyleLbl="solidFgAcc1" presStyleIdx="0" presStyleCnt="5"/>
      <dgm:spPr/>
    </dgm:pt>
    <dgm:pt modelId="{9238B242-0F2C-4A73-8842-B83FE302AA95}" type="pres">
      <dgm:prSet presAssocID="{E3D0798F-18E3-4DBF-888B-825832C35861}" presName="text_2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7E2540D-9911-4465-9390-1DE2A6ABE4F5}" type="pres">
      <dgm:prSet presAssocID="{E3D0798F-18E3-4DBF-888B-825832C35861}" presName="accent_2" presStyleCnt="0"/>
      <dgm:spPr/>
    </dgm:pt>
    <dgm:pt modelId="{E50C87A3-DB8E-4B44-9A04-A1AADE3962BC}" type="pres">
      <dgm:prSet presAssocID="{E3D0798F-18E3-4DBF-888B-825832C35861}" presName="accentRepeatNode" presStyleLbl="solidFgAcc1" presStyleIdx="1" presStyleCnt="5"/>
      <dgm:spPr/>
    </dgm:pt>
    <dgm:pt modelId="{88D99641-E851-4EF3-8A39-F5FA8C9C946D}" type="pres">
      <dgm:prSet presAssocID="{E29AC250-399B-4188-B96E-1014F0F63A7C}" presName="text_3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C53A923-4EB1-4723-B4E1-CC320D693512}" type="pres">
      <dgm:prSet presAssocID="{E29AC250-399B-4188-B96E-1014F0F63A7C}" presName="accent_3" presStyleCnt="0"/>
      <dgm:spPr/>
    </dgm:pt>
    <dgm:pt modelId="{E7ADF7F6-47AB-44DD-935D-5657504E6DD6}" type="pres">
      <dgm:prSet presAssocID="{E29AC250-399B-4188-B96E-1014F0F63A7C}" presName="accentRepeatNode" presStyleLbl="solidFgAcc1" presStyleIdx="2" presStyleCnt="5"/>
      <dgm:spPr/>
    </dgm:pt>
    <dgm:pt modelId="{6F525C22-8ED1-4CD3-90D7-A8258023E834}" type="pres">
      <dgm:prSet presAssocID="{EA9A2090-0535-49E6-BCEC-44246C0FC883}" presName="text_4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C48B8F0-B1E9-4CC2-973F-2FF490C0696A}" type="pres">
      <dgm:prSet presAssocID="{EA9A2090-0535-49E6-BCEC-44246C0FC883}" presName="accent_4" presStyleCnt="0"/>
      <dgm:spPr/>
    </dgm:pt>
    <dgm:pt modelId="{1EB3CCF6-3D29-4E04-B83C-2F613780B3A9}" type="pres">
      <dgm:prSet presAssocID="{EA9A2090-0535-49E6-BCEC-44246C0FC883}" presName="accentRepeatNode" presStyleLbl="solidFgAcc1" presStyleIdx="3" presStyleCnt="5"/>
      <dgm:spPr/>
    </dgm:pt>
    <dgm:pt modelId="{9716AD1D-4ACA-45CD-BA7E-17F76E12E3CB}" type="pres">
      <dgm:prSet presAssocID="{09D51937-F210-48D0-B327-6611CFA1A43E}" presName="text_5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8C167CF-7DE4-4177-B214-C1FC487B6922}" type="pres">
      <dgm:prSet presAssocID="{09D51937-F210-48D0-B327-6611CFA1A43E}" presName="accent_5" presStyleCnt="0"/>
      <dgm:spPr/>
    </dgm:pt>
    <dgm:pt modelId="{68294BFD-AA86-4450-8DDD-057B2F09819C}" type="pres">
      <dgm:prSet presAssocID="{09D51937-F210-48D0-B327-6611CFA1A43E}" presName="accentRepeatNode" presStyleLbl="solidFgAcc1" presStyleIdx="4" presStyleCnt="5"/>
      <dgm:spPr/>
    </dgm:pt>
  </dgm:ptLst>
  <dgm:cxnLst>
    <dgm:cxn modelId="{DE16F44F-662D-47B4-AE7F-3E3C7CE6BB84}" type="presOf" srcId="{EA9A2090-0535-49E6-BCEC-44246C0FC883}" destId="{6F525C22-8ED1-4CD3-90D7-A8258023E834}" srcOrd="0" destOrd="0" presId="urn:microsoft.com/office/officeart/2008/layout/VerticalCurvedList"/>
    <dgm:cxn modelId="{EDC3EE0C-D4A6-431B-A366-85FF0FEC58FD}" srcId="{583BF7F3-F7FD-4749-8119-5D8E4969A23E}" destId="{09D51937-F210-48D0-B327-6611CFA1A43E}" srcOrd="4" destOrd="0" parTransId="{F65D87CB-CDAC-4588-A7AF-BAB3DCC99F4C}" sibTransId="{D058B70E-E516-4677-AA0C-30A10A714FEA}"/>
    <dgm:cxn modelId="{761F3D92-A624-49E6-BA32-A3DA0FEBB71E}" type="presOf" srcId="{E29AC250-399B-4188-B96E-1014F0F63A7C}" destId="{88D99641-E851-4EF3-8A39-F5FA8C9C946D}" srcOrd="0" destOrd="0" presId="urn:microsoft.com/office/officeart/2008/layout/VerticalCurvedList"/>
    <dgm:cxn modelId="{8865CF82-6FCC-440A-8721-A6D972163DD5}" type="presOf" srcId="{E3D0798F-18E3-4DBF-888B-825832C35861}" destId="{9238B242-0F2C-4A73-8842-B83FE302AA95}" srcOrd="0" destOrd="0" presId="urn:microsoft.com/office/officeart/2008/layout/VerticalCurvedList"/>
    <dgm:cxn modelId="{C55886B7-35B5-4A1D-AA70-03EB32353E27}" srcId="{583BF7F3-F7FD-4749-8119-5D8E4969A23E}" destId="{E3D0798F-18E3-4DBF-888B-825832C35861}" srcOrd="1" destOrd="0" parTransId="{BC281C6E-5A74-4A37-8B95-216F704E5A1F}" sibTransId="{796BE9D5-B898-4B02-9569-E7236EF3591A}"/>
    <dgm:cxn modelId="{DE34D730-5426-4C1A-8727-CF4D2FBDCCB0}" srcId="{583BF7F3-F7FD-4749-8119-5D8E4969A23E}" destId="{05CCDF1A-65D0-4923-A1A1-60B6B64D9FE0}" srcOrd="0" destOrd="0" parTransId="{A2370C3D-EC74-4E17-84C9-F682C9697A4F}" sibTransId="{41426CBD-8509-49CB-A0CC-FAA39EC7AE70}"/>
    <dgm:cxn modelId="{C46C4460-4118-4189-85E2-457ABBB1F7EE}" type="presOf" srcId="{583BF7F3-F7FD-4749-8119-5D8E4969A23E}" destId="{C499EF0A-794C-4BEC-90FA-17C518D0EB9F}" srcOrd="0" destOrd="0" presId="urn:microsoft.com/office/officeart/2008/layout/VerticalCurvedList"/>
    <dgm:cxn modelId="{87FFD6AD-F0F5-4F39-853B-0DC742F6522B}" type="presOf" srcId="{09D51937-F210-48D0-B327-6611CFA1A43E}" destId="{9716AD1D-4ACA-45CD-BA7E-17F76E12E3CB}" srcOrd="0" destOrd="0" presId="urn:microsoft.com/office/officeart/2008/layout/VerticalCurvedList"/>
    <dgm:cxn modelId="{7B20BC96-4640-4D68-9241-EA3B471DA631}" srcId="{583BF7F3-F7FD-4749-8119-5D8E4969A23E}" destId="{E29AC250-399B-4188-B96E-1014F0F63A7C}" srcOrd="2" destOrd="0" parTransId="{5E71DA7F-A165-4C74-84FD-D72F124F9B3B}" sibTransId="{30BEAADC-3C70-4999-8EAA-123BD9B40D7A}"/>
    <dgm:cxn modelId="{BC3E3316-7266-4FAF-9C81-3035B4DD2492}" type="presOf" srcId="{41426CBD-8509-49CB-A0CC-FAA39EC7AE70}" destId="{D78B6364-8AE7-4645-8AB3-E67ADDB84D38}" srcOrd="0" destOrd="0" presId="urn:microsoft.com/office/officeart/2008/layout/VerticalCurvedList"/>
    <dgm:cxn modelId="{AF338B8A-D4EF-4776-8990-C547D9713A51}" srcId="{583BF7F3-F7FD-4749-8119-5D8E4969A23E}" destId="{EA9A2090-0535-49E6-BCEC-44246C0FC883}" srcOrd="3" destOrd="0" parTransId="{7F26604C-6F43-48CD-A339-280B01063D4C}" sibTransId="{187305D2-3BD5-4FB0-B929-FA90AABED20F}"/>
    <dgm:cxn modelId="{5EDE3A6B-C0C4-4571-90E3-D90C7FE600DB}" type="presOf" srcId="{05CCDF1A-65D0-4923-A1A1-60B6B64D9FE0}" destId="{419ABA52-0F26-4CF3-9289-2C446380549D}" srcOrd="0" destOrd="0" presId="urn:microsoft.com/office/officeart/2008/layout/VerticalCurvedList"/>
    <dgm:cxn modelId="{63E330FE-AE46-41D2-8986-11C34C940C42}" type="presParOf" srcId="{C499EF0A-794C-4BEC-90FA-17C518D0EB9F}" destId="{20DB72C8-F869-4A85-BBE5-30FB6DBFA46C}" srcOrd="0" destOrd="0" presId="urn:microsoft.com/office/officeart/2008/layout/VerticalCurvedList"/>
    <dgm:cxn modelId="{EA79BB07-A05E-441A-BB2C-B8F14B062C9B}" type="presParOf" srcId="{20DB72C8-F869-4A85-BBE5-30FB6DBFA46C}" destId="{410A5A9F-97C8-48D4-BA18-CAE0CC9636D8}" srcOrd="0" destOrd="0" presId="urn:microsoft.com/office/officeart/2008/layout/VerticalCurvedList"/>
    <dgm:cxn modelId="{A68267C1-C192-43C4-B1BD-C2C94E15D924}" type="presParOf" srcId="{410A5A9F-97C8-48D4-BA18-CAE0CC9636D8}" destId="{BC2FED34-39FC-4F63-A82B-68EA2B8FB0BB}" srcOrd="0" destOrd="0" presId="urn:microsoft.com/office/officeart/2008/layout/VerticalCurvedList"/>
    <dgm:cxn modelId="{F7792979-ED2D-4789-8F75-CE3A77066D93}" type="presParOf" srcId="{410A5A9F-97C8-48D4-BA18-CAE0CC9636D8}" destId="{D78B6364-8AE7-4645-8AB3-E67ADDB84D38}" srcOrd="1" destOrd="0" presId="urn:microsoft.com/office/officeart/2008/layout/VerticalCurvedList"/>
    <dgm:cxn modelId="{8DFA1993-6532-48E3-918E-E5DE3A8608A2}" type="presParOf" srcId="{410A5A9F-97C8-48D4-BA18-CAE0CC9636D8}" destId="{E7EBA3EB-D6A8-4240-B0F4-CB11688A5D08}" srcOrd="2" destOrd="0" presId="urn:microsoft.com/office/officeart/2008/layout/VerticalCurvedList"/>
    <dgm:cxn modelId="{834F5320-441C-45D6-A271-1E4CA430FC67}" type="presParOf" srcId="{410A5A9F-97C8-48D4-BA18-CAE0CC9636D8}" destId="{CF70C847-974F-4C70-803C-2260429CC3FE}" srcOrd="3" destOrd="0" presId="urn:microsoft.com/office/officeart/2008/layout/VerticalCurvedList"/>
    <dgm:cxn modelId="{7A17096E-5B91-44AE-A8FD-889ABE11CDED}" type="presParOf" srcId="{20DB72C8-F869-4A85-BBE5-30FB6DBFA46C}" destId="{419ABA52-0F26-4CF3-9289-2C446380549D}" srcOrd="1" destOrd="0" presId="urn:microsoft.com/office/officeart/2008/layout/VerticalCurvedList"/>
    <dgm:cxn modelId="{DA82B713-E422-483C-8FAA-BB88F7E76AE9}" type="presParOf" srcId="{20DB72C8-F869-4A85-BBE5-30FB6DBFA46C}" destId="{0BA0DA23-9A18-49CD-8A6D-0AE0A3482014}" srcOrd="2" destOrd="0" presId="urn:microsoft.com/office/officeart/2008/layout/VerticalCurvedList"/>
    <dgm:cxn modelId="{D1BF6083-F698-482D-9C8D-6CFD6989A22A}" type="presParOf" srcId="{0BA0DA23-9A18-49CD-8A6D-0AE0A3482014}" destId="{52BA8989-F72C-4154-9B74-21A021EE2DE8}" srcOrd="0" destOrd="0" presId="urn:microsoft.com/office/officeart/2008/layout/VerticalCurvedList"/>
    <dgm:cxn modelId="{99E01A38-21E6-4E52-9BE7-615474E34126}" type="presParOf" srcId="{20DB72C8-F869-4A85-BBE5-30FB6DBFA46C}" destId="{9238B242-0F2C-4A73-8842-B83FE302AA95}" srcOrd="3" destOrd="0" presId="urn:microsoft.com/office/officeart/2008/layout/VerticalCurvedList"/>
    <dgm:cxn modelId="{D380D25B-AF34-40DE-A2DB-1C1A92250F46}" type="presParOf" srcId="{20DB72C8-F869-4A85-BBE5-30FB6DBFA46C}" destId="{37E2540D-9911-4465-9390-1DE2A6ABE4F5}" srcOrd="4" destOrd="0" presId="urn:microsoft.com/office/officeart/2008/layout/VerticalCurvedList"/>
    <dgm:cxn modelId="{6BF88EE3-DCB8-462A-8C67-F20FDAFB7736}" type="presParOf" srcId="{37E2540D-9911-4465-9390-1DE2A6ABE4F5}" destId="{E50C87A3-DB8E-4B44-9A04-A1AADE3962BC}" srcOrd="0" destOrd="0" presId="urn:microsoft.com/office/officeart/2008/layout/VerticalCurvedList"/>
    <dgm:cxn modelId="{925D84D3-D2F0-4432-BA84-25F5EB7850B9}" type="presParOf" srcId="{20DB72C8-F869-4A85-BBE5-30FB6DBFA46C}" destId="{88D99641-E851-4EF3-8A39-F5FA8C9C946D}" srcOrd="5" destOrd="0" presId="urn:microsoft.com/office/officeart/2008/layout/VerticalCurvedList"/>
    <dgm:cxn modelId="{D1704837-DA5A-4251-98D6-6AE60CAA1016}" type="presParOf" srcId="{20DB72C8-F869-4A85-BBE5-30FB6DBFA46C}" destId="{FC53A923-4EB1-4723-B4E1-CC320D693512}" srcOrd="6" destOrd="0" presId="urn:microsoft.com/office/officeart/2008/layout/VerticalCurvedList"/>
    <dgm:cxn modelId="{AD95FA39-3E3C-45E0-B5FA-7CF57DEBD8D5}" type="presParOf" srcId="{FC53A923-4EB1-4723-B4E1-CC320D693512}" destId="{E7ADF7F6-47AB-44DD-935D-5657504E6DD6}" srcOrd="0" destOrd="0" presId="urn:microsoft.com/office/officeart/2008/layout/VerticalCurvedList"/>
    <dgm:cxn modelId="{3A0AE5D3-8E86-4FC9-B764-2C576FAB3557}" type="presParOf" srcId="{20DB72C8-F869-4A85-BBE5-30FB6DBFA46C}" destId="{6F525C22-8ED1-4CD3-90D7-A8258023E834}" srcOrd="7" destOrd="0" presId="urn:microsoft.com/office/officeart/2008/layout/VerticalCurvedList"/>
    <dgm:cxn modelId="{C97C7710-891E-4931-BD38-708F8944FA67}" type="presParOf" srcId="{20DB72C8-F869-4A85-BBE5-30FB6DBFA46C}" destId="{FC48B8F0-B1E9-4CC2-973F-2FF490C0696A}" srcOrd="8" destOrd="0" presId="urn:microsoft.com/office/officeart/2008/layout/VerticalCurvedList"/>
    <dgm:cxn modelId="{434CEA6B-FEB6-4635-B39D-8F5BAF1999A9}" type="presParOf" srcId="{FC48B8F0-B1E9-4CC2-973F-2FF490C0696A}" destId="{1EB3CCF6-3D29-4E04-B83C-2F613780B3A9}" srcOrd="0" destOrd="0" presId="urn:microsoft.com/office/officeart/2008/layout/VerticalCurvedList"/>
    <dgm:cxn modelId="{5A0414AD-EB98-44F7-A667-A84F30F5F4BF}" type="presParOf" srcId="{20DB72C8-F869-4A85-BBE5-30FB6DBFA46C}" destId="{9716AD1D-4ACA-45CD-BA7E-17F76E12E3CB}" srcOrd="9" destOrd="0" presId="urn:microsoft.com/office/officeart/2008/layout/VerticalCurvedList"/>
    <dgm:cxn modelId="{167C2EC3-85C5-44B6-825E-42267B7A3A4F}" type="presParOf" srcId="{20DB72C8-F869-4A85-BBE5-30FB6DBFA46C}" destId="{F8C167CF-7DE4-4177-B214-C1FC487B6922}" srcOrd="10" destOrd="0" presId="urn:microsoft.com/office/officeart/2008/layout/VerticalCurvedList"/>
    <dgm:cxn modelId="{14709532-E7AB-4A10-8CC0-C3C8D539111D}" type="presParOf" srcId="{F8C167CF-7DE4-4177-B214-C1FC487B6922}" destId="{68294BFD-AA86-4450-8DDD-057B2F09819C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90A9DED-D02D-43B6-82CE-4F48CEF4BB81}">
      <dsp:nvSpPr>
        <dsp:cNvPr id="0" name=""/>
        <dsp:cNvSpPr/>
      </dsp:nvSpPr>
      <dsp:spPr>
        <a:xfrm>
          <a:off x="-5116992" y="-783865"/>
          <a:ext cx="6093694" cy="6093694"/>
        </a:xfrm>
        <a:prstGeom prst="blockArc">
          <a:avLst>
            <a:gd name="adj1" fmla="val 18900000"/>
            <a:gd name="adj2" fmla="val 2700000"/>
            <a:gd name="adj3" fmla="val 354"/>
          </a:avLst>
        </a:pr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55A90F3-410D-4FF6-A07C-B2DFA03447F6}">
      <dsp:nvSpPr>
        <dsp:cNvPr id="0" name=""/>
        <dsp:cNvSpPr/>
      </dsp:nvSpPr>
      <dsp:spPr>
        <a:xfrm>
          <a:off x="511409" y="347956"/>
          <a:ext cx="7655707" cy="696274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52668" tIns="53340" rIns="53340" bIns="53340" numCol="1" spcCol="1270" anchor="ctr" anchorCtr="0">
          <a:noAutofit/>
        </a:bodyPr>
        <a:lstStyle/>
        <a:p>
          <a:pPr lvl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100" kern="1200" dirty="0" smtClean="0"/>
            <a:t>модульное программирование</a:t>
          </a:r>
          <a:endParaRPr lang="ru-RU" sz="2100" kern="1200" dirty="0"/>
        </a:p>
      </dsp:txBody>
      <dsp:txXfrm>
        <a:off x="511409" y="347956"/>
        <a:ext cx="7655707" cy="696274"/>
      </dsp:txXfrm>
    </dsp:sp>
    <dsp:sp modelId="{C1FCAE7C-1601-411C-8D82-60EE69463682}">
      <dsp:nvSpPr>
        <dsp:cNvPr id="0" name=""/>
        <dsp:cNvSpPr/>
      </dsp:nvSpPr>
      <dsp:spPr>
        <a:xfrm>
          <a:off x="76237" y="260921"/>
          <a:ext cx="870342" cy="870342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9B533C4-077D-4F39-9065-023073A13F5C}">
      <dsp:nvSpPr>
        <dsp:cNvPr id="0" name=""/>
        <dsp:cNvSpPr/>
      </dsp:nvSpPr>
      <dsp:spPr>
        <a:xfrm>
          <a:off x="910599" y="1392548"/>
          <a:ext cx="7256517" cy="696274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52668" tIns="53340" rIns="53340" bIns="53340" numCol="1" spcCol="1270" anchor="ctr" anchorCtr="0">
          <a:noAutofit/>
        </a:bodyPr>
        <a:lstStyle/>
        <a:p>
          <a:pPr lvl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100" kern="1200" dirty="0" smtClean="0"/>
            <a:t>событийно-ориентированное программирование</a:t>
          </a:r>
          <a:endParaRPr lang="ru-RU" sz="2100" kern="1200" dirty="0"/>
        </a:p>
      </dsp:txBody>
      <dsp:txXfrm>
        <a:off x="910599" y="1392548"/>
        <a:ext cx="7256517" cy="696274"/>
      </dsp:txXfrm>
    </dsp:sp>
    <dsp:sp modelId="{EFDAEA05-190E-475A-8667-E008FC34F516}">
      <dsp:nvSpPr>
        <dsp:cNvPr id="0" name=""/>
        <dsp:cNvSpPr/>
      </dsp:nvSpPr>
      <dsp:spPr>
        <a:xfrm>
          <a:off x="475427" y="1305514"/>
          <a:ext cx="870342" cy="870342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19DC08B-86E4-45D1-B3F8-E2EF1993FF34}">
      <dsp:nvSpPr>
        <dsp:cNvPr id="0" name=""/>
        <dsp:cNvSpPr/>
      </dsp:nvSpPr>
      <dsp:spPr>
        <a:xfrm>
          <a:off x="910599" y="2437140"/>
          <a:ext cx="7256517" cy="696274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52668" tIns="53340" rIns="53340" bIns="53340" numCol="1" spcCol="1270" anchor="ctr" anchorCtr="0">
          <a:noAutofit/>
        </a:bodyPr>
        <a:lstStyle/>
        <a:p>
          <a:pPr lvl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100" kern="1200" dirty="0" smtClean="0"/>
            <a:t>компонентно-ориентированное программирование и проектирование</a:t>
          </a:r>
          <a:endParaRPr lang="ru-RU" sz="2100" kern="1200" dirty="0"/>
        </a:p>
      </dsp:txBody>
      <dsp:txXfrm>
        <a:off x="910599" y="2437140"/>
        <a:ext cx="7256517" cy="696274"/>
      </dsp:txXfrm>
    </dsp:sp>
    <dsp:sp modelId="{206052D8-BFCB-44DD-8C49-27F2CAA1D0FE}">
      <dsp:nvSpPr>
        <dsp:cNvPr id="0" name=""/>
        <dsp:cNvSpPr/>
      </dsp:nvSpPr>
      <dsp:spPr>
        <a:xfrm>
          <a:off x="475427" y="2350106"/>
          <a:ext cx="870342" cy="870342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129FB5B-F7CE-4BBB-80F7-2022BD1C45AB}">
      <dsp:nvSpPr>
        <dsp:cNvPr id="0" name=""/>
        <dsp:cNvSpPr/>
      </dsp:nvSpPr>
      <dsp:spPr>
        <a:xfrm>
          <a:off x="511409" y="3481732"/>
          <a:ext cx="7655707" cy="696274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52668" tIns="53340" rIns="53340" bIns="53340" numCol="1" spcCol="1270" anchor="ctr" anchorCtr="0">
          <a:noAutofit/>
        </a:bodyPr>
        <a:lstStyle/>
        <a:p>
          <a:pPr lvl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100" kern="1200" smtClean="0"/>
            <a:t>сервисно-ориентированная разработка программного обеспечения</a:t>
          </a:r>
          <a:endParaRPr lang="ru-RU" sz="2100" kern="1200"/>
        </a:p>
      </dsp:txBody>
      <dsp:txXfrm>
        <a:off x="511409" y="3481732"/>
        <a:ext cx="7655707" cy="696274"/>
      </dsp:txXfrm>
    </dsp:sp>
    <dsp:sp modelId="{171D7975-667E-49C9-B7DC-0A98112D4342}">
      <dsp:nvSpPr>
        <dsp:cNvPr id="0" name=""/>
        <dsp:cNvSpPr/>
      </dsp:nvSpPr>
      <dsp:spPr>
        <a:xfrm>
          <a:off x="76237" y="3394698"/>
          <a:ext cx="870342" cy="870342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78B6364-8AE7-4645-8AB3-E67ADDB84D38}">
      <dsp:nvSpPr>
        <dsp:cNvPr id="0" name=""/>
        <dsp:cNvSpPr/>
      </dsp:nvSpPr>
      <dsp:spPr>
        <a:xfrm>
          <a:off x="-5116992" y="-783865"/>
          <a:ext cx="6093694" cy="6093694"/>
        </a:xfrm>
        <a:prstGeom prst="blockArc">
          <a:avLst>
            <a:gd name="adj1" fmla="val 18900000"/>
            <a:gd name="adj2" fmla="val 2700000"/>
            <a:gd name="adj3" fmla="val 354"/>
          </a:avLst>
        </a:pr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19ABA52-0F26-4CF3-9289-2C446380549D}">
      <dsp:nvSpPr>
        <dsp:cNvPr id="0" name=""/>
        <dsp:cNvSpPr/>
      </dsp:nvSpPr>
      <dsp:spPr>
        <a:xfrm>
          <a:off x="427226" y="282782"/>
          <a:ext cx="7739890" cy="56592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9204" tIns="43180" rIns="43180" bIns="43180" numCol="1" spcCol="1270" anchor="ctr" anchorCtr="0">
          <a:noAutofit/>
        </a:bodyPr>
        <a:lstStyle/>
        <a:p>
          <a:pPr lvl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kern="1200" dirty="0" smtClean="0"/>
            <a:t>Microsoft Distributed Component Object Model (DCOM)</a:t>
          </a:r>
          <a:endParaRPr lang="ru-RU" sz="1700" kern="1200" dirty="0"/>
        </a:p>
      </dsp:txBody>
      <dsp:txXfrm>
        <a:off x="427226" y="282782"/>
        <a:ext cx="7739890" cy="565926"/>
      </dsp:txXfrm>
    </dsp:sp>
    <dsp:sp modelId="{52BA8989-F72C-4154-9B74-21A021EE2DE8}">
      <dsp:nvSpPr>
        <dsp:cNvPr id="0" name=""/>
        <dsp:cNvSpPr/>
      </dsp:nvSpPr>
      <dsp:spPr>
        <a:xfrm>
          <a:off x="73522" y="212041"/>
          <a:ext cx="707408" cy="707408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238B242-0F2C-4A73-8842-B83FE302AA95}">
      <dsp:nvSpPr>
        <dsp:cNvPr id="0" name=""/>
        <dsp:cNvSpPr/>
      </dsp:nvSpPr>
      <dsp:spPr>
        <a:xfrm>
          <a:off x="832752" y="1131400"/>
          <a:ext cx="7334364" cy="56592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9204" tIns="43180" rIns="43180" bIns="43180" numCol="1" spcCol="1270" anchor="ctr" anchorCtr="0">
          <a:noAutofit/>
        </a:bodyPr>
        <a:lstStyle/>
        <a:p>
          <a:pPr lvl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kern="1200" dirty="0" smtClean="0"/>
            <a:t>the Object Management Group's Common Object Request Broker Architecture (CORBA)</a:t>
          </a:r>
          <a:endParaRPr lang="ru-RU" sz="1700" kern="1200" dirty="0"/>
        </a:p>
      </dsp:txBody>
      <dsp:txXfrm>
        <a:off x="832752" y="1131400"/>
        <a:ext cx="7334364" cy="565926"/>
      </dsp:txXfrm>
    </dsp:sp>
    <dsp:sp modelId="{E50C87A3-DB8E-4B44-9A04-A1AADE3962BC}">
      <dsp:nvSpPr>
        <dsp:cNvPr id="0" name=""/>
        <dsp:cNvSpPr/>
      </dsp:nvSpPr>
      <dsp:spPr>
        <a:xfrm>
          <a:off x="479048" y="1060659"/>
          <a:ext cx="707408" cy="707408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8D99641-E851-4EF3-8A39-F5FA8C9C946D}">
      <dsp:nvSpPr>
        <dsp:cNvPr id="0" name=""/>
        <dsp:cNvSpPr/>
      </dsp:nvSpPr>
      <dsp:spPr>
        <a:xfrm>
          <a:off x="957216" y="1980018"/>
          <a:ext cx="7209900" cy="56592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9204" tIns="43180" rIns="43180" bIns="43180" numCol="1" spcCol="1270" anchor="ctr" anchorCtr="0">
          <a:noAutofit/>
        </a:bodyPr>
        <a:lstStyle/>
        <a:p>
          <a:pPr lvl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kern="1200" dirty="0" smtClean="0"/>
            <a:t>Sun's Remote Method Invocation (RMI)</a:t>
          </a:r>
          <a:endParaRPr lang="ru-RU" sz="1700" kern="1200" dirty="0"/>
        </a:p>
      </dsp:txBody>
      <dsp:txXfrm>
        <a:off x="957216" y="1980018"/>
        <a:ext cx="7209900" cy="565926"/>
      </dsp:txXfrm>
    </dsp:sp>
    <dsp:sp modelId="{E7ADF7F6-47AB-44DD-935D-5657504E6DD6}">
      <dsp:nvSpPr>
        <dsp:cNvPr id="0" name=""/>
        <dsp:cNvSpPr/>
      </dsp:nvSpPr>
      <dsp:spPr>
        <a:xfrm>
          <a:off x="603512" y="1909277"/>
          <a:ext cx="707408" cy="707408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F525C22-8ED1-4CD3-90D7-A8258023E834}">
      <dsp:nvSpPr>
        <dsp:cNvPr id="0" name=""/>
        <dsp:cNvSpPr/>
      </dsp:nvSpPr>
      <dsp:spPr>
        <a:xfrm>
          <a:off x="832752" y="2828636"/>
          <a:ext cx="7334364" cy="56592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9204" tIns="43180" rIns="43180" bIns="43180" numCol="1" spcCol="1270" anchor="ctr" anchorCtr="0">
          <a:noAutofit/>
        </a:bodyPr>
        <a:lstStyle/>
        <a:p>
          <a:pPr lvl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kern="1200" smtClean="0"/>
            <a:t>.NET Remoting</a:t>
          </a:r>
          <a:endParaRPr lang="ru-RU" sz="1700" kern="1200"/>
        </a:p>
      </dsp:txBody>
      <dsp:txXfrm>
        <a:off x="832752" y="2828636"/>
        <a:ext cx="7334364" cy="565926"/>
      </dsp:txXfrm>
    </dsp:sp>
    <dsp:sp modelId="{1EB3CCF6-3D29-4E04-B83C-2F613780B3A9}">
      <dsp:nvSpPr>
        <dsp:cNvPr id="0" name=""/>
        <dsp:cNvSpPr/>
      </dsp:nvSpPr>
      <dsp:spPr>
        <a:xfrm>
          <a:off x="479048" y="2757895"/>
          <a:ext cx="707408" cy="707408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716AD1D-4ACA-45CD-BA7E-17F76E12E3CB}">
      <dsp:nvSpPr>
        <dsp:cNvPr id="0" name=""/>
        <dsp:cNvSpPr/>
      </dsp:nvSpPr>
      <dsp:spPr>
        <a:xfrm>
          <a:off x="427226" y="3677254"/>
          <a:ext cx="7739890" cy="56592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9204" tIns="43180" rIns="43180" bIns="43180" numCol="1" spcCol="1270" anchor="ctr" anchorCtr="0">
          <a:noAutofit/>
        </a:bodyPr>
        <a:lstStyle/>
        <a:p>
          <a:pPr lvl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kern="1200" smtClean="0"/>
            <a:t>XML Web Services</a:t>
          </a:r>
          <a:endParaRPr lang="ru-RU" sz="1700" kern="1200"/>
        </a:p>
      </dsp:txBody>
      <dsp:txXfrm>
        <a:off x="427226" y="3677254"/>
        <a:ext cx="7739890" cy="565926"/>
      </dsp:txXfrm>
    </dsp:sp>
    <dsp:sp modelId="{68294BFD-AA86-4450-8DDD-057B2F09819C}">
      <dsp:nvSpPr>
        <dsp:cNvPr id="0" name=""/>
        <dsp:cNvSpPr/>
      </dsp:nvSpPr>
      <dsp:spPr>
        <a:xfrm>
          <a:off x="73522" y="3606513"/>
          <a:ext cx="707408" cy="707408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F1DD1E-2524-4166-895E-B8D51EBDBD0E}" type="datetimeFigureOut">
              <a:rPr lang="ru-RU" smtClean="0"/>
              <a:t>23.02.2016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D9BF0A-F9FD-43A7-8E52-3DDCC93F078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490215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F1DD1E-2524-4166-895E-B8D51EBDBD0E}" type="datetimeFigureOut">
              <a:rPr lang="ru-RU" smtClean="0"/>
              <a:t>23.02.2016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D9BF0A-F9FD-43A7-8E52-3DDCC93F078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595629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F1DD1E-2524-4166-895E-B8D51EBDBD0E}" type="datetimeFigureOut">
              <a:rPr lang="ru-RU" smtClean="0"/>
              <a:t>23.02.2016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D9BF0A-F9FD-43A7-8E52-3DDCC93F078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335228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F1DD1E-2524-4166-895E-B8D51EBDBD0E}" type="datetimeFigureOut">
              <a:rPr lang="ru-RU" smtClean="0"/>
              <a:t>23.02.2016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D9BF0A-F9FD-43A7-8E52-3DDCC93F078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675337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F1DD1E-2524-4166-895E-B8D51EBDBD0E}" type="datetimeFigureOut">
              <a:rPr lang="ru-RU" smtClean="0"/>
              <a:t>23.02.2016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D9BF0A-F9FD-43A7-8E52-3DDCC93F078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371573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F1DD1E-2524-4166-895E-B8D51EBDBD0E}" type="datetimeFigureOut">
              <a:rPr lang="ru-RU" smtClean="0"/>
              <a:t>23.02.2016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D9BF0A-F9FD-43A7-8E52-3DDCC93F078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156310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F1DD1E-2524-4166-895E-B8D51EBDBD0E}" type="datetimeFigureOut">
              <a:rPr lang="ru-RU" smtClean="0"/>
              <a:t>23.02.2016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D9BF0A-F9FD-43A7-8E52-3DDCC93F078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961641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F1DD1E-2524-4166-895E-B8D51EBDBD0E}" type="datetimeFigureOut">
              <a:rPr lang="ru-RU" smtClean="0"/>
              <a:t>23.02.2016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D9BF0A-F9FD-43A7-8E52-3DDCC93F078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172516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F1DD1E-2524-4166-895E-B8D51EBDBD0E}" type="datetimeFigureOut">
              <a:rPr lang="ru-RU" smtClean="0"/>
              <a:t>23.02.2016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D9BF0A-F9FD-43A7-8E52-3DDCC93F078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603468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F1DD1E-2524-4166-895E-B8D51EBDBD0E}" type="datetimeFigureOut">
              <a:rPr lang="ru-RU" smtClean="0"/>
              <a:t>23.02.2016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D9BF0A-F9FD-43A7-8E52-3DDCC93F078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628356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F1DD1E-2524-4166-895E-B8D51EBDBD0E}" type="datetimeFigureOut">
              <a:rPr lang="ru-RU" smtClean="0"/>
              <a:t>23.02.2016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D9BF0A-F9FD-43A7-8E52-3DDCC93F078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828170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4F1DD1E-2524-4166-895E-B8D51EBDBD0E}" type="datetimeFigureOut">
              <a:rPr lang="ru-RU" smtClean="0"/>
              <a:t>23.02.2016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8D9BF0A-F9FD-43A7-8E52-3DDCC93F078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489719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pPr lvl="0"/>
            <a:r>
              <a:rPr lang="ru-RU" dirty="0"/>
              <a:t>XML WEB SERVICES. ОБЗОР ТЕХНОЛОГИИ</a:t>
            </a:r>
            <a:br>
              <a:rPr lang="ru-RU" dirty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8612148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Подходы </a:t>
            </a:r>
            <a:r>
              <a:rPr lang="ru-RU" dirty="0"/>
              <a:t>к написанию программ</a:t>
            </a: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59314898"/>
              </p:ext>
            </p:extLst>
          </p:nvPr>
        </p:nvGraphicFramePr>
        <p:xfrm>
          <a:off x="457200" y="160020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21058555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3528" y="620688"/>
            <a:ext cx="8229600" cy="5688632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ru-RU" dirty="0" err="1" smtClean="0"/>
              <a:t>Сервисно</a:t>
            </a:r>
            <a:r>
              <a:rPr lang="ru-RU" dirty="0" smtClean="0"/>
              <a:t>-ориентированный </a:t>
            </a:r>
            <a:r>
              <a:rPr lang="ru-RU" dirty="0"/>
              <a:t>подход предполагает использование простых и общепринятых стандартов, что позволяет самым разным приложениям использовать функциональность друг друга. Сервисы могут быть написаны с использованием самых разных языков программирования, на различных платформах. Кроме того, сервисы могут быть развернуты отдельно или в рамках программного комплекса в любой точке земного шара и будут таким образом предоставлять доступ к своей функциональности по сети.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0267280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332656"/>
            <a:ext cx="8229600" cy="5793507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b="1" dirty="0" smtClean="0"/>
              <a:t>Сервис </a:t>
            </a:r>
            <a:r>
              <a:rPr lang="ru-RU" b="1" dirty="0"/>
              <a:t>(</a:t>
            </a:r>
            <a:r>
              <a:rPr lang="ru-RU" b="1" dirty="0" err="1"/>
              <a:t>service</a:t>
            </a:r>
            <a:r>
              <a:rPr lang="ru-RU" b="1" dirty="0"/>
              <a:t>) </a:t>
            </a:r>
            <a:r>
              <a:rPr lang="ru-RU" dirty="0"/>
              <a:t>ресурс, реализующий бизнес-функцию и обладающий следующими свойствами:</a:t>
            </a:r>
          </a:p>
          <a:p>
            <a:pPr lvl="0"/>
            <a:r>
              <a:rPr lang="ru-RU" dirty="0"/>
              <a:t>является повторно используемым;</a:t>
            </a:r>
          </a:p>
          <a:p>
            <a:pPr lvl="0"/>
            <a:r>
              <a:rPr lang="ru-RU" dirty="0"/>
              <a:t>определяется одним или несколькими явными технологически-независимыми интерфейсами;</a:t>
            </a:r>
          </a:p>
          <a:p>
            <a:pPr lvl="0"/>
            <a:r>
              <a:rPr lang="ru-RU" dirty="0"/>
              <a:t>слабо связан с другими подобными ресурсами и может быть вызван посредством коммуникационных протоколов, обеспечивающих возможность взаимодействия ресурсов между собой.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4096409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/>
              <a:t>XML </a:t>
            </a:r>
            <a:r>
              <a:rPr lang="ru-RU" b="1" dirty="0" err="1"/>
              <a:t>Web</a:t>
            </a:r>
            <a:r>
              <a:rPr lang="ru-RU" b="1" dirty="0"/>
              <a:t>-сервис </a:t>
            </a:r>
            <a:r>
              <a:rPr lang="ru-RU" dirty="0"/>
              <a:t>- это особый тип </a:t>
            </a:r>
            <a:r>
              <a:rPr lang="ru-RU" dirty="0" err="1"/>
              <a:t>web</a:t>
            </a:r>
            <a:r>
              <a:rPr lang="ru-RU" dirty="0"/>
              <a:t>-приложения, который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dirty="0"/>
              <a:t>развертывается на </a:t>
            </a:r>
            <a:r>
              <a:rPr lang="ru-RU" dirty="0" err="1"/>
              <a:t>web</a:t>
            </a:r>
            <a:r>
              <a:rPr lang="ru-RU" dirty="0"/>
              <a:t>-сервере;</a:t>
            </a:r>
          </a:p>
          <a:p>
            <a:pPr lvl="0"/>
            <a:r>
              <a:rPr lang="ru-RU" dirty="0"/>
              <a:t>публикует </a:t>
            </a:r>
            <a:r>
              <a:rPr lang="ru-RU" dirty="0" err="1"/>
              <a:t>web</a:t>
            </a:r>
            <a:r>
              <a:rPr lang="ru-RU" dirty="0"/>
              <a:t>-методы, которые могут быть вызваны внешними клиентами;</a:t>
            </a:r>
          </a:p>
          <a:p>
            <a:pPr lvl="0"/>
            <a:r>
              <a:rPr lang="ru-RU" dirty="0"/>
              <a:t>ожидает поступления HTTP-запросов, являющихся командами вызовов </a:t>
            </a:r>
            <a:r>
              <a:rPr lang="ru-RU" dirty="0" err="1"/>
              <a:t>web</a:t>
            </a:r>
            <a:r>
              <a:rPr lang="ru-RU" dirty="0"/>
              <a:t>-методов;</a:t>
            </a:r>
          </a:p>
          <a:p>
            <a:pPr lvl="0"/>
            <a:r>
              <a:rPr lang="ru-RU" dirty="0"/>
              <a:t>исполняет </a:t>
            </a:r>
            <a:r>
              <a:rPr lang="ru-RU" dirty="0" err="1"/>
              <a:t>web</a:t>
            </a:r>
            <a:r>
              <a:rPr lang="ru-RU" dirty="0"/>
              <a:t>-методы и возвращает результаты.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4499350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Протоколы </a:t>
            </a:r>
            <a:r>
              <a:rPr lang="ru-RU" dirty="0"/>
              <a:t>и </a:t>
            </a:r>
            <a:r>
              <a:rPr lang="ru-RU" dirty="0" smtClean="0"/>
              <a:t>технологии </a:t>
            </a:r>
            <a:r>
              <a:rPr lang="ru-RU" dirty="0"/>
              <a:t>удаленного вызова</a:t>
            </a: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6865347"/>
              </p:ext>
            </p:extLst>
          </p:nvPr>
        </p:nvGraphicFramePr>
        <p:xfrm>
          <a:off x="457200" y="160020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8168233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Класс-оболочка</a:t>
            </a:r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3068960"/>
            <a:ext cx="8562546" cy="20854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60844374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</TotalTime>
  <Words>160</Words>
  <Application>Microsoft Office PowerPoint</Application>
  <PresentationFormat>Экран (4:3)</PresentationFormat>
  <Paragraphs>23</Paragraphs>
  <Slides>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8" baseType="lpstr">
      <vt:lpstr>Тема Office</vt:lpstr>
      <vt:lpstr>XML WEB SERVICES. ОБЗОР ТЕХНОЛОГИИ </vt:lpstr>
      <vt:lpstr>Подходы к написанию программ</vt:lpstr>
      <vt:lpstr>Презентация PowerPoint</vt:lpstr>
      <vt:lpstr>Презентация PowerPoint</vt:lpstr>
      <vt:lpstr>XML Web-сервис - это особый тип web-приложения, который</vt:lpstr>
      <vt:lpstr>Протоколы и технологии удаленного вызова</vt:lpstr>
      <vt:lpstr>Класс-оболочка</vt:lpstr>
    </vt:vector>
  </TitlesOfParts>
  <Company>SPecialiST RePack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XML WEB SERVICES. ОБЗОР ТЕХНОЛОГИИ</dc:title>
  <dc:creator>Наталья Денисова (Заведующая кафедрой ИС)</dc:creator>
  <cp:lastModifiedBy>Наталья Денисова (Заведующая кафедрой ИС)</cp:lastModifiedBy>
  <cp:revision>3</cp:revision>
  <dcterms:created xsi:type="dcterms:W3CDTF">2016-02-23T05:02:27Z</dcterms:created>
  <dcterms:modified xsi:type="dcterms:W3CDTF">2016-02-23T05:20:33Z</dcterms:modified>
</cp:coreProperties>
</file>